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76" r:id="rId6"/>
    <p:sldId id="262" r:id="rId7"/>
    <p:sldId id="259" r:id="rId8"/>
    <p:sldId id="261" r:id="rId9"/>
    <p:sldId id="263" r:id="rId10"/>
    <p:sldId id="266" r:id="rId11"/>
    <p:sldId id="274" r:id="rId12"/>
    <p:sldId id="265" r:id="rId13"/>
    <p:sldId id="269" r:id="rId14"/>
    <p:sldId id="264" r:id="rId15"/>
    <p:sldId id="268" r:id="rId16"/>
    <p:sldId id="275" r:id="rId17"/>
    <p:sldId id="267" r:id="rId18"/>
    <p:sldId id="270" r:id="rId19"/>
    <p:sldId id="271" r:id="rId20"/>
    <p:sldId id="272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120C-8A2A-4E31-BB63-66199A663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Long Way Gone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16095-5008-408B-9441-7F9F6F2A8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Gallery Walk</a:t>
            </a:r>
          </a:p>
        </p:txBody>
      </p:sp>
    </p:spTree>
    <p:extLst>
      <p:ext uri="{BB962C8B-B14F-4D97-AF65-F5344CB8AC3E}">
        <p14:creationId xmlns:p14="http://schemas.microsoft.com/office/powerpoint/2010/main" val="55911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6BD2-D4A8-4EC1-8A13-EEBC48B6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outdoor, sky&#10;&#10;Description generated with very high confidence">
            <a:extLst>
              <a:ext uri="{FF2B5EF4-FFF2-40B4-BE49-F238E27FC236}">
                <a16:creationId xmlns:a16="http://schemas.microsoft.com/office/drawing/2014/main" id="{04981538-33AF-406C-B64C-9B8575B21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686" y="0"/>
            <a:ext cx="9427059" cy="6121042"/>
          </a:xfrm>
        </p:spPr>
      </p:pic>
      <p:sp>
        <p:nvSpPr>
          <p:cNvPr id="3" name="TextBox 2"/>
          <p:cNvSpPr txBox="1"/>
          <p:nvPr/>
        </p:nvSpPr>
        <p:spPr>
          <a:xfrm>
            <a:off x="329609" y="233916"/>
            <a:ext cx="1594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075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265C-992A-4345-99B3-F66A1457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98B6ED-3C90-4751-BD0B-B25315C2D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559" y="0"/>
            <a:ext cx="10166686" cy="613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326" y="170121"/>
            <a:ext cx="1977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2054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58DBC-AB35-41D6-8F45-76C10282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C0AD7C-5CDB-433D-B109-26E87C8FE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366" y="-2"/>
            <a:ext cx="8722863" cy="616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5814" y="287079"/>
            <a:ext cx="1633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9203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F5A2-2F94-441B-99C7-50487188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AEDE25-9C28-4F28-9307-69D2B53DE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83" y="0"/>
            <a:ext cx="10931760" cy="6128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1805" y="96633"/>
            <a:ext cx="155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0986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B830-ED26-49FC-886F-6B166B31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167383-5387-4725-BCFB-6D5A314C9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33" y="96633"/>
            <a:ext cx="12062530" cy="603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3284" y="96633"/>
            <a:ext cx="190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5213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CCBE-526F-479E-B9BC-470805C1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2626F0-14B4-4A74-AF22-0105F1EC5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189" y="0"/>
            <a:ext cx="4094266" cy="613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0121" y="318977"/>
            <a:ext cx="232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7594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8DAC-AF84-4F9E-9573-6108AE9C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group of people on a boat&#10;&#10;Description generated with very high confidence">
            <a:extLst>
              <a:ext uri="{FF2B5EF4-FFF2-40B4-BE49-F238E27FC236}">
                <a16:creationId xmlns:a16="http://schemas.microsoft.com/office/drawing/2014/main" id="{E5735D78-F2E2-4020-AEF1-2B21A3629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0"/>
            <a:ext cx="8197849" cy="6148388"/>
          </a:xfrm>
        </p:spPr>
      </p:pic>
      <p:sp>
        <p:nvSpPr>
          <p:cNvPr id="3" name="TextBox 2"/>
          <p:cNvSpPr txBox="1"/>
          <p:nvPr/>
        </p:nvSpPr>
        <p:spPr>
          <a:xfrm>
            <a:off x="85060" y="180753"/>
            <a:ext cx="1915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9605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0940-5581-4F68-835F-F5F6DB03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B8CF5A-B6DD-4D1F-8C5F-D4BAA43D3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829" y="0"/>
            <a:ext cx="9306773" cy="613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0754" y="265814"/>
            <a:ext cx="1743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1058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6A1A-6799-4A9E-9FAB-C32FC3D4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6D6FF9-02F5-474E-850A-95C5D496F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658" y="0"/>
            <a:ext cx="5991078" cy="6128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5693" y="212651"/>
            <a:ext cx="21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561310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C6E9-7303-4649-85F8-84D9585B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A8A493-ACEA-48D2-A03A-5D2F1309D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303" y="0"/>
            <a:ext cx="8429825" cy="613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1386" y="223284"/>
            <a:ext cx="184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9592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3A06-C728-479A-BCF8-06A7A56F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91761-9F36-486F-87C1-01754AA24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21CE1-844A-4150-A059-E0A53FB44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05" y="83891"/>
            <a:ext cx="8028264" cy="604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6567" y="62183"/>
            <a:ext cx="1843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7572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527D-D090-47C2-A12D-401CD6E0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3C053B-0BAC-4AC4-BEEF-412798F52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8065" y="0"/>
            <a:ext cx="4175213" cy="617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7712" y="308344"/>
            <a:ext cx="1701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36666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group of people on a rocky beach&#10;&#10;Description generated with very high confidence">
            <a:extLst>
              <a:ext uri="{FF2B5EF4-FFF2-40B4-BE49-F238E27FC236}">
                <a16:creationId xmlns:a16="http://schemas.microsoft.com/office/drawing/2014/main" id="{17777A32-E037-4F16-8CE7-7345455F4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1037" y="99069"/>
            <a:ext cx="5190677" cy="34496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7DC5F5-0BC5-4096-94CC-93032987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3D2259-C2B2-4225-9F5C-EEECE0DC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956" y="3548707"/>
            <a:ext cx="3200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erson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E74E835B-EE4F-4729-BB15-5337F0434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3314700"/>
            <a:ext cx="5992592" cy="3370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0FB757-FA35-4556-9ECA-4A1822F87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38" y="276445"/>
            <a:ext cx="5803641" cy="348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456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8886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8EB4-A68B-4456-B26B-0B02C233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2125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5E7668-653D-48DD-9DFE-5CC31010A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646" y="0"/>
            <a:ext cx="10928092" cy="6148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7078" y="217594"/>
            <a:ext cx="190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296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65718-982E-49D9-9518-24582260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4FC68D-5AC1-479F-8ECC-850BF0D2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473" y="0"/>
            <a:ext cx="10847858" cy="614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8768" y="96633"/>
            <a:ext cx="160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298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E1A7-FB16-4854-9309-D2B4C430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group of people standing next to a horse&#10;&#10;Description generated with very high confidence">
            <a:extLst>
              <a:ext uri="{FF2B5EF4-FFF2-40B4-BE49-F238E27FC236}">
                <a16:creationId xmlns:a16="http://schemas.microsoft.com/office/drawing/2014/main" id="{8CBB5A10-0ADC-4B9A-8247-F5F40914C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037" y="142875"/>
            <a:ext cx="9292358" cy="6132956"/>
          </a:xfrm>
        </p:spPr>
      </p:pic>
      <p:sp>
        <p:nvSpPr>
          <p:cNvPr id="3" name="TextBox 2"/>
          <p:cNvSpPr txBox="1"/>
          <p:nvPr/>
        </p:nvSpPr>
        <p:spPr>
          <a:xfrm>
            <a:off x="180753" y="318977"/>
            <a:ext cx="213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75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4030-FE7C-4F32-B33F-63C3EBAA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person, outdoor, ground&#10;&#10;Description generated with high confidence">
            <a:extLst>
              <a:ext uri="{FF2B5EF4-FFF2-40B4-BE49-F238E27FC236}">
                <a16:creationId xmlns:a16="http://schemas.microsoft.com/office/drawing/2014/main" id="{CEF871F0-77EE-4359-8A51-D5782B421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937" y="0"/>
            <a:ext cx="10899832" cy="6131156"/>
          </a:xfrm>
        </p:spPr>
      </p:pic>
      <p:sp>
        <p:nvSpPr>
          <p:cNvPr id="3" name="TextBox 2"/>
          <p:cNvSpPr txBox="1"/>
          <p:nvPr/>
        </p:nvSpPr>
        <p:spPr>
          <a:xfrm>
            <a:off x="244549" y="329609"/>
            <a:ext cx="190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9209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40BFC8-1858-4B6B-955D-31DEF1C83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844" y="0"/>
            <a:ext cx="9164156" cy="61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46567" y="265814"/>
            <a:ext cx="1605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1037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F33F8-5068-458F-82AE-3FEF12AE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le of dirt&#10;&#10;Description generated with very high confidence">
            <a:extLst>
              <a:ext uri="{FF2B5EF4-FFF2-40B4-BE49-F238E27FC236}">
                <a16:creationId xmlns:a16="http://schemas.microsoft.com/office/drawing/2014/main" id="{90DB824F-EE66-4AA3-A18B-6BCC8F333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457" y="0"/>
            <a:ext cx="9391518" cy="6114271"/>
          </a:xfrm>
        </p:spPr>
      </p:pic>
      <p:sp>
        <p:nvSpPr>
          <p:cNvPr id="3" name="TextBox 2"/>
          <p:cNvSpPr txBox="1"/>
          <p:nvPr/>
        </p:nvSpPr>
        <p:spPr>
          <a:xfrm>
            <a:off x="170121" y="244549"/>
            <a:ext cx="1701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8827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E8911-6F1E-43D6-8CA7-B0C9F7E7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50BEDF-DC04-4E15-BAD4-0F0C59792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504" y="0"/>
            <a:ext cx="8862957" cy="613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0121" y="244549"/>
            <a:ext cx="150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0075466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117</TotalTime>
  <Words>26</Words>
  <Application>Microsoft Office PowerPoint</Application>
  <PresentationFormat>Widescreen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Bernard MT Condensed</vt:lpstr>
      <vt:lpstr>Gill Sans MT</vt:lpstr>
      <vt:lpstr>Gallery</vt:lpstr>
      <vt:lpstr>A Long Way Gone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Long Way Gone</dc:title>
  <dc:creator>Floyd E. Seals</dc:creator>
  <cp:lastModifiedBy>Floyd E. Seals</cp:lastModifiedBy>
  <cp:revision>16</cp:revision>
  <dcterms:created xsi:type="dcterms:W3CDTF">2017-09-30T19:56:51Z</dcterms:created>
  <dcterms:modified xsi:type="dcterms:W3CDTF">2017-10-02T12:21:01Z</dcterms:modified>
</cp:coreProperties>
</file>